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7" r:id="rId4"/>
    <p:sldId id="268" r:id="rId5"/>
    <p:sldId id="269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3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8EEA-7B92-4EDB-9C16-7EFAE76E8D13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D860-8F31-4E22-AA44-411C8747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 rot="-6541617">
            <a:off x="6286500" y="495300"/>
            <a:ext cx="3505200" cy="2209800"/>
            <a:chOff x="2256" y="1536"/>
            <a:chExt cx="1176" cy="744"/>
          </a:xfrm>
        </p:grpSpPr>
        <p:pic>
          <p:nvPicPr>
            <p:cNvPr id="8209" name="Picture 22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11" name="Picture 24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2" name="Picture 25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3" name="Picture 26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 rot="4297837">
            <a:off x="-457200" y="3276600"/>
            <a:ext cx="3429000" cy="2209800"/>
            <a:chOff x="2256" y="1536"/>
            <a:chExt cx="1176" cy="744"/>
          </a:xfrm>
        </p:grpSpPr>
        <p:pic>
          <p:nvPicPr>
            <p:cNvPr id="8204" name="Picture 4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06" name="Picture 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7" name="Picture 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8" name="Picture 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animal-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81000"/>
            <a:ext cx="9715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1" descr="animal-4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5257800"/>
            <a:ext cx="947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304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5029200"/>
            <a:ext cx="574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Sáng kiến của bé Hà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936612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WordArt 3"/>
          <p:cNvSpPr>
            <a:spLocks noChangeArrowheads="1" noChangeShapeType="1" noTextEdit="1"/>
          </p:cNvSpPr>
          <p:nvPr/>
        </p:nvSpPr>
        <p:spPr bwMode="auto">
          <a:xfrm>
            <a:off x="2371725" y="2037472"/>
            <a:ext cx="4638675" cy="148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Phân m</a:t>
            </a:r>
            <a:r>
              <a:rPr lang="vi-VN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vi-VN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Tập đọc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loud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1028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60488" y="576263"/>
            <a:ext cx="6488112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Hà còn băn khoăn chuyện gì?</a:t>
            </a:r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3962400"/>
            <a:ext cx="9144000" cy="2819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defTabSz="912813"/>
            <a:r>
              <a:rPr lang="en-US" sz="54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Bé Hà băn khoăn chưa biết </a:t>
            </a:r>
          </a:p>
          <a:p>
            <a:pPr defTabSz="912813"/>
            <a:r>
              <a:rPr lang="en-US" sz="54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nên chuẩn bị quà gì biếu ông </a:t>
            </a:r>
          </a:p>
          <a:p>
            <a:pPr defTabSz="912813"/>
            <a:r>
              <a:rPr lang="en-US" sz="54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bà.</a:t>
            </a:r>
            <a:endParaRPr lang="en-US" sz="5400" b="1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loud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55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60488" y="500063"/>
            <a:ext cx="709771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 đã tặng ông bà món quà gì? Ông bà có thích món quà đó không</a:t>
            </a: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4114800"/>
            <a:ext cx="9144000" cy="2590800"/>
          </a:xfrm>
          <a:prstGeom prst="roundRect">
            <a:avLst>
              <a:gd name="adj" fmla="val 16667"/>
            </a:avLst>
          </a:prstGeom>
          <a:solidFill>
            <a:srgbClr val="FFFFB9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defTabSz="912813"/>
            <a:r>
              <a:rPr lang="en-US" sz="5400" b="1">
                <a:latin typeface=".VnAvant" pitchFamily="34" charset="0"/>
              </a:rPr>
              <a:t> </a:t>
            </a:r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Hà đã tặng ông bà chùm</a:t>
            </a:r>
            <a:r>
              <a:rPr lang="en-US" sz="48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điểm </a:t>
            </a:r>
          </a:p>
          <a:p>
            <a:pPr defTabSz="912813"/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8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Ông bà rất thích món quà </a:t>
            </a:r>
          </a:p>
          <a:p>
            <a:pPr defTabSz="912813"/>
            <a:r>
              <a:rPr lang="en-US" sz="48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đó.</a:t>
            </a:r>
            <a:endParaRPr lang="en-US" sz="4800" b="1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157714" name="AutoShape 18"/>
          <p:cNvSpPr>
            <a:spLocks noChangeArrowheads="1"/>
          </p:cNvSpPr>
          <p:nvPr/>
        </p:nvSpPr>
        <p:spPr bwMode="auto">
          <a:xfrm>
            <a:off x="914400" y="304800"/>
            <a:ext cx="8229600" cy="3810000"/>
          </a:xfrm>
          <a:prstGeom prst="cloudCallout">
            <a:avLst>
              <a:gd name="adj1" fmla="val -56713"/>
              <a:gd name="adj2" fmla="val 87542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Hà </a:t>
            </a: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 là một cô bé như thế nào</a:t>
            </a: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8195" name="AutoShape 18"/>
          <p:cNvSpPr>
            <a:spLocks noChangeArrowheads="1"/>
          </p:cNvSpPr>
          <p:nvPr/>
        </p:nvSpPr>
        <p:spPr bwMode="auto">
          <a:xfrm>
            <a:off x="381000" y="381000"/>
            <a:ext cx="8610600" cy="4038600"/>
          </a:xfrm>
          <a:prstGeom prst="cloudCallout">
            <a:avLst>
              <a:gd name="adj1" fmla="val -50218"/>
              <a:gd name="adj2" fmla="val 90486"/>
            </a:avLst>
          </a:prstGeom>
          <a:solidFill>
            <a:srgbClr val="FEBAF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 nghĩ ra sáng kiến tổ chức ngày ông bà”?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9219" name="AutoShape 18"/>
          <p:cNvSpPr>
            <a:spLocks noChangeArrowheads="1"/>
          </p:cNvSpPr>
          <p:nvPr/>
        </p:nvSpPr>
        <p:spPr bwMode="auto">
          <a:xfrm>
            <a:off x="381000" y="381000"/>
            <a:ext cx="8610600" cy="3657600"/>
          </a:xfrm>
          <a:prstGeom prst="cloudCallout">
            <a:avLst>
              <a:gd name="adj1" fmla="val -50218"/>
              <a:gd name="adj2" fmla="val 105120"/>
            </a:avLst>
          </a:prstGeom>
          <a:solidFill>
            <a:srgbClr val="F8FFD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Chúng mình cùng học tập bạn Hà nhé!</a:t>
            </a:r>
            <a:endParaRPr lang="en-US" sz="4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12291" name="AutoShape 18"/>
          <p:cNvSpPr>
            <a:spLocks noChangeArrowheads="1"/>
          </p:cNvSpPr>
          <p:nvPr/>
        </p:nvSpPr>
        <p:spPr bwMode="auto">
          <a:xfrm>
            <a:off x="609600" y="152400"/>
            <a:ext cx="8077200" cy="4419600"/>
          </a:xfrm>
          <a:prstGeom prst="cloudCallout">
            <a:avLst>
              <a:gd name="adj1" fmla="val -41259"/>
              <a:gd name="adj2" fmla="val 6184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 nhà các bạn luyện đọc lại bài và trả lời câu hỏi</a:t>
            </a:r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914400" y="4724400"/>
            <a:ext cx="8077200" cy="1828800"/>
          </a:xfrm>
          <a:prstGeom prst="wedgeEllipseCallout">
            <a:avLst>
              <a:gd name="adj1" fmla="val -61699"/>
              <a:gd name="adj2" fmla="val 443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5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5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5400" b="1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i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Bưu thiếp</a:t>
            </a:r>
            <a:endParaRPr lang="en-US" sz="5400" b="1" i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/>
        </p:nvSpPr>
        <p:spPr bwMode="auto">
          <a:xfrm>
            <a:off x="38100" y="2209800"/>
            <a:ext cx="9067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60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</a:t>
            </a:r>
            <a:r>
              <a:rPr lang="en-US" sz="60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giáo và các em </a:t>
            </a:r>
            <a:r>
              <a:rPr lang="en-US" sz="6000" kern="1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sức khoẻ</a:t>
            </a:r>
            <a:endParaRPr lang="en-US" sz="6000" kern="1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418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-609600"/>
            <a:ext cx="38862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Ông bà</a:t>
            </a:r>
          </a:p>
        </p:txBody>
      </p:sp>
      <p:pic>
        <p:nvPicPr>
          <p:cNvPr id="2051" name="Picture 3" descr="Ong 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543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Sang kien cua be 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143000"/>
            <a:ext cx="5029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5000" y="191869"/>
            <a:ext cx="574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Bài: Sáng kiến của bé Hà</a:t>
            </a:r>
            <a:endParaRPr lang="en-US" sz="36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Hà suy nghĩ mãi mà chưa biết nên chuẩn bị quà gì biếu ông bà.</a:t>
            </a:r>
            <a:endParaRPr lang="en-US" sz="3600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3810000" y="1557996"/>
            <a:ext cx="152400" cy="381000"/>
            <a:chOff x="2496" y="2976"/>
            <a:chExt cx="96" cy="240"/>
          </a:xfrm>
        </p:grpSpPr>
        <p:sp>
          <p:nvSpPr>
            <p:cNvPr id="10" name="Line 42"/>
            <p:cNvSpPr>
              <a:spLocks noChangeShapeType="1"/>
            </p:cNvSpPr>
            <p:nvPr/>
          </p:nvSpPr>
          <p:spPr bwMode="auto">
            <a:xfrm flipH="1">
              <a:off x="2496" y="2976"/>
              <a:ext cx="4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52"/>
            <p:cNvSpPr>
              <a:spLocks noChangeShapeType="1"/>
            </p:cNvSpPr>
            <p:nvPr/>
          </p:nvSpPr>
          <p:spPr bwMode="auto">
            <a:xfrm flipH="1">
              <a:off x="2544" y="2976"/>
              <a:ext cx="4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Line 41"/>
          <p:cNvSpPr>
            <a:spLocks noChangeShapeType="1"/>
          </p:cNvSpPr>
          <p:nvPr/>
        </p:nvSpPr>
        <p:spPr bwMode="auto">
          <a:xfrm flipH="1">
            <a:off x="4419600" y="10668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0" y="259080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Món quà ông thích nhất hôm nay  là chùm điểm mười của cháu đấy.</a:t>
            </a:r>
          </a:p>
        </p:txBody>
      </p:sp>
      <p:sp>
        <p:nvSpPr>
          <p:cNvPr id="14" name="Line 41"/>
          <p:cNvSpPr>
            <a:spLocks noChangeShapeType="1"/>
          </p:cNvSpPr>
          <p:nvPr/>
        </p:nvSpPr>
        <p:spPr bwMode="auto">
          <a:xfrm flipH="1">
            <a:off x="7696200" y="26670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7239000" y="3124200"/>
            <a:ext cx="152400" cy="381000"/>
            <a:chOff x="2496" y="2976"/>
            <a:chExt cx="96" cy="240"/>
          </a:xfrm>
        </p:grpSpPr>
        <p:sp>
          <p:nvSpPr>
            <p:cNvPr id="16" name="Line 42"/>
            <p:cNvSpPr>
              <a:spLocks noChangeShapeType="1"/>
            </p:cNvSpPr>
            <p:nvPr/>
          </p:nvSpPr>
          <p:spPr bwMode="auto">
            <a:xfrm flipH="1">
              <a:off x="2496" y="2976"/>
              <a:ext cx="4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2"/>
            <p:cNvSpPr>
              <a:spLocks noChangeShapeType="1"/>
            </p:cNvSpPr>
            <p:nvPr/>
          </p:nvSpPr>
          <p:spPr bwMode="auto">
            <a:xfrm flipH="1">
              <a:off x="2544" y="2976"/>
              <a:ext cx="48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810000" y="4876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4800" b="1">
              <a:latin typeface=".VnAvant" pitchFamily="34" charset="0"/>
            </a:endParaRPr>
          </a:p>
        </p:txBody>
      </p:sp>
      <p:sp>
        <p:nvSpPr>
          <p:cNvPr id="55299" name="AutoShape 18"/>
          <p:cNvSpPr>
            <a:spLocks noChangeArrowheads="1"/>
          </p:cNvSpPr>
          <p:nvPr/>
        </p:nvSpPr>
        <p:spPr bwMode="auto">
          <a:xfrm>
            <a:off x="1676400" y="457200"/>
            <a:ext cx="6629400" cy="2819400"/>
          </a:xfrm>
          <a:prstGeom prst="cloudCallout">
            <a:avLst>
              <a:gd name="adj1" fmla="val -41259"/>
              <a:gd name="adj2" fmla="val 6184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đọc thi nhóm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2057400"/>
            <a:ext cx="9144000" cy="2590800"/>
          </a:xfrm>
          <a:prstGeom prst="roundRect">
            <a:avLst>
              <a:gd name="adj" fmla="val 16667"/>
            </a:avLst>
          </a:prstGeom>
          <a:solidFill>
            <a:srgbClr val="E0E1D7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defTabSz="912813"/>
            <a:r>
              <a:rPr lang="en-US" sz="5400" b="1">
                <a:latin typeface=".VnAvant" pitchFamily="34" charset="0"/>
              </a:rPr>
              <a:t> 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Bé Hà có sáng kiến tổ chức ngày </a:t>
            </a:r>
          </a:p>
          <a:p>
            <a:pPr defTabSz="912813"/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lễ cho ông bà.</a:t>
            </a:r>
            <a:endParaRPr lang="en-US" sz="4400" b="1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685800"/>
            <a:ext cx="4724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 Hà có sáng kiến gì? 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-228600" y="0"/>
            <a:ext cx="6324600" cy="31242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742950" indent="-742950"/>
            <a:r>
              <a:rPr lang="en-US" sz="40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endParaRPr lang="en-US" sz="4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8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 Hà đã giải thích </a:t>
            </a:r>
            <a:endParaRPr lang="en-US" sz="4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8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 </a:t>
            </a:r>
            <a:r>
              <a:rPr lang="en-US" sz="48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48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 có ngày </a:t>
            </a:r>
            <a:endParaRPr lang="en-US" sz="4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8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lễ của ông bà?</a:t>
            </a:r>
            <a:endParaRPr lang="en-US" sz="48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sz="40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en-US" sz="40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3352800"/>
            <a:ext cx="9144000" cy="3505200"/>
          </a:xfrm>
          <a:prstGeom prst="roundRect">
            <a:avLst>
              <a:gd name="adj" fmla="val 16667"/>
            </a:avLst>
          </a:prstGeom>
          <a:solidFill>
            <a:srgbClr val="F8FFD1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just" defTabSz="912813"/>
            <a:r>
              <a:rPr lang="en-US" sz="4400" b="1">
                <a:solidFill>
                  <a:srgbClr val="0033CC"/>
                </a:solidFill>
                <a:latin typeface=".VnAvant" pitchFamily="34" charset="0"/>
              </a:rPr>
              <a:t>	</a:t>
            </a:r>
            <a:r>
              <a:rPr lang="en-US" sz="44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Vì Hà có ngày Tết thiếu </a:t>
            </a:r>
            <a:r>
              <a:rPr lang="en-US" sz="4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nhi </a:t>
            </a:r>
            <a:r>
              <a:rPr lang="en-US" sz="44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just" defTabSz="912813"/>
            <a:r>
              <a:rPr lang="en-US" sz="44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44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Bỗ là công nhân có </a:t>
            </a:r>
            <a:endParaRPr lang="en-US" sz="4400" b="1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2813"/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ngày lễ </a:t>
            </a:r>
            <a:r>
              <a:rPr lang="en-US" sz="4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4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Mẹ có ngày 8 </a:t>
            </a:r>
          </a:p>
          <a:p>
            <a:pPr algn="just" defTabSz="912813"/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44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Còn ông bà thì chưa có ngày</a:t>
            </a:r>
          </a:p>
          <a:p>
            <a:pPr algn="just" defTabSz="912813"/>
            <a:r>
              <a:rPr lang="en-US" sz="44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lễ nào cả.</a:t>
            </a:r>
            <a:endParaRPr lang="en-US" sz="4400" b="1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Sang kien cua be 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28600"/>
            <a:ext cx="312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-152400" y="-1462"/>
            <a:ext cx="9296400" cy="3304032"/>
          </a:xfrm>
          <a:prstGeom prst="cloud">
            <a:avLst/>
          </a:prstGeom>
          <a:blipFill>
            <a:blip r:embed="rId2" cstate="print">
              <a:biLevel thresh="50000"/>
            </a:blip>
            <a:tile tx="0" ty="0" sx="100000" sy="100000" flip="none" algn="tl"/>
          </a:blipFill>
          <a:ln>
            <a:gradFill>
              <a:gsLst>
                <a:gs pos="0">
                  <a:srgbClr val="FF99FF"/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rgbClr val="FFCC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Hai 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 ngày nào làm ngày lễ của ông bà ? Vì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sao?</a:t>
            </a: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0" y="3505200"/>
            <a:ext cx="9144000" cy="3352800"/>
          </a:xfrm>
          <a:prstGeom prst="roundRect">
            <a:avLst>
              <a:gd name="adj" fmla="val 16667"/>
            </a:avLst>
          </a:prstGeom>
          <a:solidFill>
            <a:srgbClr val="FFFFB9"/>
          </a:solidFill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just" defTabSz="912813"/>
            <a:r>
              <a:rPr lang="en-US" sz="4000" b="1">
                <a:solidFill>
                  <a:srgbClr val="003399"/>
                </a:solidFill>
                <a:latin typeface=".VnAvant" pitchFamily="34" charset="0"/>
              </a:rPr>
              <a:t>    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bố 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chọn ngày lập đông làm </a:t>
            </a:r>
          </a:p>
          <a:p>
            <a:pPr algn="just" defTabSz="912813"/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ngày lễ của ông bà. Vì ngày đó là ngày </a:t>
            </a:r>
          </a:p>
          <a:p>
            <a:pPr algn="just" defTabSz="912813"/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trời bắt đầu rét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mọi người cần chú 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endParaRPr lang="en-US" sz="4000" b="1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2813"/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chăm 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sức khỏe</a:t>
            </a:r>
            <a:r>
              <a:rPr lang="en-US" sz="4000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cho các cụ già.</a:t>
            </a:r>
            <a:endParaRPr lang="en-US" sz="4000" b="1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&amp;#x0D;&amp;#x0A;Ông bà&amp;quot;&quot;/&gt;&lt;property id=&quot;20307&quot; value=&quot;266&quot;/&gt;&lt;/object&gt;&lt;object type=&quot;3&quot; unique_id=&quot;10005&quot;&gt;&lt;property id=&quot;20148&quot; value=&quot;5&quot;/&gt;&lt;property id=&quot;20300&quot; value=&quot;Slide 3&quot;/&gt;&lt;property id=&quot;20307&quot; value=&quot;267&quot;/&gt;&lt;/object&gt;&lt;object type=&quot;3&quot; unique_id=&quot;10006&quot;&gt;&lt;property id=&quot;20148&quot; value=&quot;5&quot;/&gt;&lt;property id=&quot;20300&quot; value=&quot;Slide 4&quot;/&gt;&lt;property id=&quot;20307&quot; value=&quot;268&quot;/&gt;&lt;/object&gt;&lt;object type=&quot;3&quot; unique_id=&quot;10007&quot;&gt;&lt;property id=&quot;20148&quot; value=&quot;5&quot;/&gt;&lt;property id=&quot;20300&quot; value=&quot;Slide 5&quot;/&gt;&lt;property id=&quot;20307&quot; value=&quot;269&quot;/&gt;&lt;/object&gt;&lt;object type=&quot;3&quot; unique_id=&quot;10009&quot;&gt;&lt;property id=&quot;20148&quot; value=&quot;5&quot;/&gt;&lt;property id=&quot;20300&quot; value=&quot;Slide 6&quot;/&gt;&lt;property id=&quot;20307&quot; value=&quot;271&quot;/&gt;&lt;/object&gt;&lt;object type=&quot;3&quot; unique_id=&quot;10010&quot;&gt;&lt;property id=&quot;20148&quot; value=&quot;5&quot;/&gt;&lt;property id=&quot;20300&quot; value=&quot;Slide 7&quot;/&gt;&lt;property id=&quot;20307&quot; value=&quot;257&quot;/&gt;&lt;/object&gt;&lt;object type=&quot;3&quot; unique_id=&quot;10011&quot;&gt;&lt;property id=&quot;20148&quot; value=&quot;5&quot;/&gt;&lt;property id=&quot;20300&quot; value=&quot;Slide 8&quot;/&gt;&lt;property id=&quot;20307&quot; value=&quot;258&quot;/&gt;&lt;/object&gt;&lt;object type=&quot;3&quot; unique_id=&quot;10012&quot;&gt;&lt;property id=&quot;20148&quot; value=&quot;5&quot;/&gt;&lt;property id=&quot;20300&quot; value=&quot;Slide 9&quot;/&gt;&lt;property id=&quot;20307&quot; value=&quot;259&quot;/&gt;&lt;/object&gt;&lt;object type=&quot;3&quot; unique_id=&quot;10013&quot;&gt;&lt;property id=&quot;20148&quot; value=&quot;5&quot;/&gt;&lt;property id=&quot;20300&quot; value=&quot;Slide 10&quot;/&gt;&lt;property id=&quot;20307&quot; value=&quot;260&quot;/&gt;&lt;/object&gt;&lt;object type=&quot;3&quot; unique_id=&quot;10014&quot;&gt;&lt;property id=&quot;20148&quot; value=&quot;5&quot;/&gt;&lt;property id=&quot;20300&quot; value=&quot;Slide 11&quot;/&gt;&lt;property id=&quot;20307&quot; value=&quot;261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016&quot;&gt;&lt;property id=&quot;20148&quot; value=&quot;5&quot;/&gt;&lt;property id=&quot;20300&quot; value=&quot;Slide 13&quot;/&gt;&lt;property id=&quot;20307&quot; value=&quot;263&quot;/&gt;&lt;/object&gt;&lt;object type=&quot;3&quot; unique_id=&quot;10017&quot;&gt;&lt;property id=&quot;20148&quot; value=&quot;5&quot;/&gt;&lt;property id=&quot;20300&quot; value=&quot;Slide 14&quot;/&gt;&lt;property id=&quot;20307&quot; value=&quot;264&quot;/&gt;&lt;/object&gt;&lt;object type=&quot;3&quot; unique_id=&quot;10018&quot;&gt;&lt;property id=&quot;20148&quot; value=&quot;5&quot;/&gt;&lt;property id=&quot;20300&quot; value=&quot;Slide 15&quot;/&gt;&lt;property id=&quot;20307&quot; value=&quot;265&quot;/&gt;&lt;/object&gt;&lt;object type=&quot;3&quot; unique_id=&quot;10395&quot;&gt;&lt;property id=&quot;20148&quot; value=&quot;5&quot;/&gt;&lt;property id=&quot;20300&quot; value=&quot;Slide 1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278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 Ông bà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«ng bµ</dc:title>
  <dc:creator>trang-long bien</dc:creator>
  <cp:lastModifiedBy>A</cp:lastModifiedBy>
  <cp:revision>13</cp:revision>
  <dcterms:created xsi:type="dcterms:W3CDTF">2015-11-24T13:26:53Z</dcterms:created>
  <dcterms:modified xsi:type="dcterms:W3CDTF">2016-11-04T06:16:59Z</dcterms:modified>
</cp:coreProperties>
</file>